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314" r:id="rId6"/>
    <p:sldId id="337" r:id="rId7"/>
    <p:sldId id="324" r:id="rId8"/>
    <p:sldId id="323" r:id="rId9"/>
    <p:sldId id="300" r:id="rId10"/>
    <p:sldId id="310" r:id="rId11"/>
    <p:sldId id="318" r:id="rId12"/>
    <p:sldId id="325" r:id="rId13"/>
    <p:sldId id="309" r:id="rId14"/>
    <p:sldId id="305" r:id="rId15"/>
    <p:sldId id="320" r:id="rId16"/>
    <p:sldId id="326" r:id="rId17"/>
    <p:sldId id="327" r:id="rId18"/>
    <p:sldId id="335" r:id="rId19"/>
    <p:sldId id="315" r:id="rId20"/>
    <p:sldId id="321" r:id="rId21"/>
    <p:sldId id="334" r:id="rId22"/>
    <p:sldId id="316" r:id="rId23"/>
    <p:sldId id="330" r:id="rId24"/>
    <p:sldId id="282" r:id="rId25"/>
    <p:sldId id="328" r:id="rId26"/>
    <p:sldId id="307" r:id="rId27"/>
    <p:sldId id="329" r:id="rId28"/>
    <p:sldId id="332" r:id="rId29"/>
    <p:sldId id="275" r:id="rId30"/>
    <p:sldId id="331" r:id="rId31"/>
    <p:sldId id="333" r:id="rId32"/>
    <p:sldId id="336" r:id="rId33"/>
    <p:sldId id="30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88" autoAdjust="0"/>
  </p:normalViewPr>
  <p:slideViewPr>
    <p:cSldViewPr snapToGrid="0">
      <p:cViewPr varScale="1">
        <p:scale>
          <a:sx n="86" d="100"/>
          <a:sy n="86" d="100"/>
        </p:scale>
        <p:origin x="562"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4/14/2023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7350712" y="2032987"/>
            <a:ext cx="3975330" cy="4247317"/>
          </a:xfrm>
          <a:prstGeom prst="rect">
            <a:avLst/>
          </a:prstGeom>
          <a:noFill/>
        </p:spPr>
        <p:txBody>
          <a:bodyPr wrap="square" rtlCol="0">
            <a:spAutoFit/>
          </a:bodyPr>
          <a:lstStyle/>
          <a:p>
            <a:r>
              <a:rPr lang="en-US" sz="2800" dirty="0"/>
              <a:t>Goal </a:t>
            </a:r>
          </a:p>
          <a:p>
            <a:endParaRPr lang="en-US" sz="2800" dirty="0"/>
          </a:p>
          <a:p>
            <a:r>
              <a:rPr lang="en-US" sz="2800" dirty="0"/>
              <a:t>Determine the species of a penguin based on the following:</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4BD0DDE1-DA47-335F-7104-F3C87DF1913D}"/>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1"/>
            <a:ext cx="6829108" cy="3550920"/>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a:p>
            <a:pPr marL="285750" indent="-285750">
              <a:buFont typeface="Arial" panose="020B0604020202020204" pitchFamily="34" charset="0"/>
              <a:buChar char="•"/>
            </a:pPr>
            <a:r>
              <a:rPr lang="en-US"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Brave Conversations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endParaRPr lang="en-US" dirty="0"/>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Public event that brings together people from different walks of life, to debate and understand our fast changing reality, catalyzed by the Web and AI.</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endParaRPr lang="en-US" dirty="0"/>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73426"/>
            <a:ext cx="4572000" cy="1090116"/>
          </a:xfrm>
        </p:spPr>
        <p:txBody>
          <a:bodyPr/>
          <a:lstStyle/>
          <a:p>
            <a:r>
              <a:rPr lang="en-US" dirty="0"/>
              <a:t>Our 21st Brave Conversations in the heart of the European Union as the world struggles to come to terms with the Age of AI for Humans</a:t>
            </a:r>
          </a:p>
          <a:p>
            <a:endParaRPr lang="en-US" dirty="0"/>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endParaRPr lang="en-US" dirty="0"/>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endParaRPr lang="en-US" dirty="0"/>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30</a:t>
            </a:fld>
            <a:endParaRPr lang="en-US" dirty="0"/>
          </a:p>
        </p:txBody>
      </p:sp>
      <p:pic>
        <p:nvPicPr>
          <p:cNvPr id="1026" name="Picture 2" descr="Brave Conversations Brussels 2023">
            <a:extLst>
              <a:ext uri="{FF2B5EF4-FFF2-40B4-BE49-F238E27FC236}">
                <a16:creationId xmlns:a16="http://schemas.microsoft.com/office/drawing/2014/main" id="{4AC42D12-240A-117A-EDB9-7D86CFD31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77" y="1533906"/>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46836" y="136525"/>
            <a:ext cx="5386078" cy="1100913"/>
          </a:xfrm>
        </p:spPr>
        <p:txBody>
          <a:bodyPr>
            <a:normAutofit fontScale="90000"/>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2071</TotalTime>
  <Words>1412</Words>
  <Application>Microsoft Office PowerPoint</Application>
  <PresentationFormat>Widescreen</PresentationFormat>
  <Paragraphs>166</Paragraphs>
  <Slides>31</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Penguin Dataset</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PowerPoint Presentation</vt:lpstr>
      <vt:lpstr>Meet the team</vt:lpstr>
      <vt:lpstr>Meet the team</vt:lpstr>
      <vt:lpstr>Ideas</vt:lpstr>
      <vt:lpstr>Containerization (Optional)</vt:lpstr>
      <vt:lpstr>What next?</vt:lpstr>
      <vt:lpstr>DEEPFAKE TECHNOLOGY: SEEING IS BELIEVING, OR IS IT?</vt:lpstr>
      <vt:lpstr>Deepfakes, Generative AI, and Synthetic data </vt:lpstr>
      <vt:lpstr>Deepfakes, generative AI, and synthetic data </vt:lpstr>
      <vt:lpstr>Deepfakes, Generative AI, and synthetic data – Word of Caution </vt:lpstr>
      <vt:lpstr>Brave Conversations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47</cp:revision>
  <dcterms:created xsi:type="dcterms:W3CDTF">2023-03-08T18:10:40Z</dcterms:created>
  <dcterms:modified xsi:type="dcterms:W3CDTF">2023-04-14T16:46:49Z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